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7799388" cy="4389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924" y="718364"/>
            <a:ext cx="5849541" cy="1528175"/>
          </a:xfrm>
        </p:spPr>
        <p:txBody>
          <a:bodyPr anchor="b"/>
          <a:lstStyle>
            <a:lvl1pPr algn="ctr">
              <a:defRPr sz="38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924" y="2305472"/>
            <a:ext cx="5849541" cy="1059764"/>
          </a:xfrm>
        </p:spPr>
        <p:txBody>
          <a:bodyPr/>
          <a:lstStyle>
            <a:lvl1pPr marL="0" indent="0" algn="ctr">
              <a:buNone/>
              <a:defRPr sz="1535"/>
            </a:lvl1pPr>
            <a:lvl2pPr marL="292471" indent="0" algn="ctr">
              <a:buNone/>
              <a:defRPr sz="1279"/>
            </a:lvl2pPr>
            <a:lvl3pPr marL="584942" indent="0" algn="ctr">
              <a:buNone/>
              <a:defRPr sz="1151"/>
            </a:lvl3pPr>
            <a:lvl4pPr marL="877413" indent="0" algn="ctr">
              <a:buNone/>
              <a:defRPr sz="1024"/>
            </a:lvl4pPr>
            <a:lvl5pPr marL="1169883" indent="0" algn="ctr">
              <a:buNone/>
              <a:defRPr sz="1024"/>
            </a:lvl5pPr>
            <a:lvl6pPr marL="1462354" indent="0" algn="ctr">
              <a:buNone/>
              <a:defRPr sz="1024"/>
            </a:lvl6pPr>
            <a:lvl7pPr marL="1754825" indent="0" algn="ctr">
              <a:buNone/>
              <a:defRPr sz="1024"/>
            </a:lvl7pPr>
            <a:lvl8pPr marL="2047296" indent="0" algn="ctr">
              <a:buNone/>
              <a:defRPr sz="1024"/>
            </a:lvl8pPr>
            <a:lvl9pPr marL="2339767" indent="0" algn="ctr">
              <a:buNone/>
              <a:defRPr sz="102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4B792-705D-4936-9A23-A114227BF5ED}" type="datetimeFigureOut">
              <a:rPr lang="en-US" smtClean="0"/>
              <a:pPr>
                <a:defRPr/>
              </a:pPr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BBF99-9357-4905-9317-8D1B4FC9DF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2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80550-8407-4765-88E9-EC8F888428BD}" type="datetimeFigureOut">
              <a:rPr lang="en-US" smtClean="0"/>
              <a:pPr>
                <a:defRPr/>
              </a:pPr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53894-B9E3-4370-9C01-3E84AB094A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4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81437" y="233697"/>
            <a:ext cx="1681743" cy="37198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208" y="233697"/>
            <a:ext cx="4947737" cy="371984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7B2BF-2E87-4261-814B-278035F433B6}" type="datetimeFigureOut">
              <a:rPr lang="en-US" smtClean="0"/>
              <a:pPr>
                <a:defRPr/>
              </a:pPr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249B1-9CC4-47C5-ADD4-9DB6F9D5F1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1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964BD9-D32D-41CA-B42C-A2034094DFCE}" type="datetimeFigureOut">
              <a:rPr lang="en-US" smtClean="0"/>
              <a:pPr>
                <a:defRPr/>
              </a:pPr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A4E0-F7E3-45EB-8876-551A62F45B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7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46" y="1094312"/>
            <a:ext cx="6726972" cy="1825884"/>
          </a:xfrm>
        </p:spPr>
        <p:txBody>
          <a:bodyPr anchor="b"/>
          <a:lstStyle>
            <a:lvl1pPr>
              <a:defRPr sz="38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146" y="2937470"/>
            <a:ext cx="6726972" cy="960189"/>
          </a:xfrm>
        </p:spPr>
        <p:txBody>
          <a:bodyPr/>
          <a:lstStyle>
            <a:lvl1pPr marL="0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1pPr>
            <a:lvl2pPr marL="292471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2pPr>
            <a:lvl3pPr marL="584942" indent="0">
              <a:buNone/>
              <a:defRPr sz="1151">
                <a:solidFill>
                  <a:schemeClr val="tx1">
                    <a:tint val="75000"/>
                  </a:schemeClr>
                </a:solidFill>
              </a:defRPr>
            </a:lvl3pPr>
            <a:lvl4pPr marL="877413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4pPr>
            <a:lvl5pPr marL="1169883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5pPr>
            <a:lvl6pPr marL="1462354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6pPr>
            <a:lvl7pPr marL="1754825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7pPr>
            <a:lvl8pPr marL="2047296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8pPr>
            <a:lvl9pPr marL="2339767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5B738-FF78-4190-9718-7BAC2166F64D}" type="datetimeFigureOut">
              <a:rPr lang="en-US" smtClean="0"/>
              <a:pPr>
                <a:defRPr/>
              </a:pPr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A472-A73D-4789-BEB5-AC10FFB512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9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208" y="1168485"/>
            <a:ext cx="3314740" cy="27850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8440" y="1168485"/>
            <a:ext cx="3314740" cy="27850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21585-AC00-46DD-BE10-089993844B31}" type="datetimeFigureOut">
              <a:rPr lang="en-US" smtClean="0"/>
              <a:pPr>
                <a:defRPr/>
              </a:pPr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70468-F4C2-4E32-97EF-53AAC8C810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4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24" y="233697"/>
            <a:ext cx="6726972" cy="848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224" y="1076022"/>
            <a:ext cx="3299506" cy="527342"/>
          </a:xfrm>
        </p:spPr>
        <p:txBody>
          <a:bodyPr anchor="b"/>
          <a:lstStyle>
            <a:lvl1pPr marL="0" indent="0">
              <a:buNone/>
              <a:defRPr sz="1535" b="1"/>
            </a:lvl1pPr>
            <a:lvl2pPr marL="292471" indent="0">
              <a:buNone/>
              <a:defRPr sz="1279" b="1"/>
            </a:lvl2pPr>
            <a:lvl3pPr marL="584942" indent="0">
              <a:buNone/>
              <a:defRPr sz="1151" b="1"/>
            </a:lvl3pPr>
            <a:lvl4pPr marL="877413" indent="0">
              <a:buNone/>
              <a:defRPr sz="1024" b="1"/>
            </a:lvl4pPr>
            <a:lvl5pPr marL="1169883" indent="0">
              <a:buNone/>
              <a:defRPr sz="1024" b="1"/>
            </a:lvl5pPr>
            <a:lvl6pPr marL="1462354" indent="0">
              <a:buNone/>
              <a:defRPr sz="1024" b="1"/>
            </a:lvl6pPr>
            <a:lvl7pPr marL="1754825" indent="0">
              <a:buNone/>
              <a:defRPr sz="1024" b="1"/>
            </a:lvl7pPr>
            <a:lvl8pPr marL="2047296" indent="0">
              <a:buNone/>
              <a:defRPr sz="1024" b="1"/>
            </a:lvl8pPr>
            <a:lvl9pPr marL="2339767" indent="0">
              <a:buNone/>
              <a:defRPr sz="102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24" y="1603364"/>
            <a:ext cx="3299506" cy="23583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440" y="1076022"/>
            <a:ext cx="3315756" cy="527342"/>
          </a:xfrm>
        </p:spPr>
        <p:txBody>
          <a:bodyPr anchor="b"/>
          <a:lstStyle>
            <a:lvl1pPr marL="0" indent="0">
              <a:buNone/>
              <a:defRPr sz="1535" b="1"/>
            </a:lvl1pPr>
            <a:lvl2pPr marL="292471" indent="0">
              <a:buNone/>
              <a:defRPr sz="1279" b="1"/>
            </a:lvl2pPr>
            <a:lvl3pPr marL="584942" indent="0">
              <a:buNone/>
              <a:defRPr sz="1151" b="1"/>
            </a:lvl3pPr>
            <a:lvl4pPr marL="877413" indent="0">
              <a:buNone/>
              <a:defRPr sz="1024" b="1"/>
            </a:lvl4pPr>
            <a:lvl5pPr marL="1169883" indent="0">
              <a:buNone/>
              <a:defRPr sz="1024" b="1"/>
            </a:lvl5pPr>
            <a:lvl6pPr marL="1462354" indent="0">
              <a:buNone/>
              <a:defRPr sz="1024" b="1"/>
            </a:lvl6pPr>
            <a:lvl7pPr marL="1754825" indent="0">
              <a:buNone/>
              <a:defRPr sz="1024" b="1"/>
            </a:lvl7pPr>
            <a:lvl8pPr marL="2047296" indent="0">
              <a:buNone/>
              <a:defRPr sz="1024" b="1"/>
            </a:lvl8pPr>
            <a:lvl9pPr marL="2339767" indent="0">
              <a:buNone/>
              <a:defRPr sz="102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440" y="1603364"/>
            <a:ext cx="3315756" cy="23583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3F1255-B423-45A4-8064-041235DB1C7A}" type="datetimeFigureOut">
              <a:rPr lang="en-US" smtClean="0"/>
              <a:pPr>
                <a:defRPr/>
              </a:pPr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BD05C-8AE1-4104-98E8-2091FA500A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0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90F0EE-6A7D-4590-94B2-1EC08206A691}" type="datetimeFigureOut">
              <a:rPr lang="en-US" smtClean="0"/>
              <a:pPr>
                <a:defRPr/>
              </a:pPr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1A0B0-1700-42A5-B62C-DF038F2356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3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3A1A9-3B84-4AC2-9DEF-5A88E43B24FA}" type="datetimeFigureOut">
              <a:rPr lang="en-US" smtClean="0"/>
              <a:pPr>
                <a:defRPr/>
              </a:pPr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7E3DE-2C60-4CF8-B411-AA7F5C980D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0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24" y="292629"/>
            <a:ext cx="2515505" cy="1024202"/>
          </a:xfrm>
        </p:spPr>
        <p:txBody>
          <a:bodyPr anchor="b"/>
          <a:lstStyle>
            <a:lvl1pPr>
              <a:defRPr sz="20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756" y="631998"/>
            <a:ext cx="3948440" cy="3119346"/>
          </a:xfrm>
        </p:spPr>
        <p:txBody>
          <a:bodyPr/>
          <a:lstStyle>
            <a:lvl1pPr>
              <a:defRPr sz="2047"/>
            </a:lvl1pPr>
            <a:lvl2pPr>
              <a:defRPr sz="1791"/>
            </a:lvl2pPr>
            <a:lvl3pPr>
              <a:defRPr sz="1535"/>
            </a:lvl3pPr>
            <a:lvl4pPr>
              <a:defRPr sz="1279"/>
            </a:lvl4pPr>
            <a:lvl5pPr>
              <a:defRPr sz="1279"/>
            </a:lvl5pPr>
            <a:lvl6pPr>
              <a:defRPr sz="1279"/>
            </a:lvl6pPr>
            <a:lvl7pPr>
              <a:defRPr sz="1279"/>
            </a:lvl7pPr>
            <a:lvl8pPr>
              <a:defRPr sz="1279"/>
            </a:lvl8pPr>
            <a:lvl9pPr>
              <a:defRPr sz="127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224" y="1316831"/>
            <a:ext cx="2515505" cy="2439593"/>
          </a:xfrm>
        </p:spPr>
        <p:txBody>
          <a:bodyPr/>
          <a:lstStyle>
            <a:lvl1pPr marL="0" indent="0">
              <a:buNone/>
              <a:defRPr sz="1024"/>
            </a:lvl1pPr>
            <a:lvl2pPr marL="292471" indent="0">
              <a:buNone/>
              <a:defRPr sz="896"/>
            </a:lvl2pPr>
            <a:lvl3pPr marL="584942" indent="0">
              <a:buNone/>
              <a:defRPr sz="768"/>
            </a:lvl3pPr>
            <a:lvl4pPr marL="877413" indent="0">
              <a:buNone/>
              <a:defRPr sz="640"/>
            </a:lvl4pPr>
            <a:lvl5pPr marL="1169883" indent="0">
              <a:buNone/>
              <a:defRPr sz="640"/>
            </a:lvl5pPr>
            <a:lvl6pPr marL="1462354" indent="0">
              <a:buNone/>
              <a:defRPr sz="640"/>
            </a:lvl6pPr>
            <a:lvl7pPr marL="1754825" indent="0">
              <a:buNone/>
              <a:defRPr sz="640"/>
            </a:lvl7pPr>
            <a:lvl8pPr marL="2047296" indent="0">
              <a:buNone/>
              <a:defRPr sz="640"/>
            </a:lvl8pPr>
            <a:lvl9pPr marL="2339767" indent="0">
              <a:buNone/>
              <a:defRPr sz="64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80C78-37E8-481C-82EA-D90232062C7B}" type="datetimeFigureOut">
              <a:rPr lang="en-US" smtClean="0"/>
              <a:pPr>
                <a:defRPr/>
              </a:pPr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53798-D7B6-4BC0-B207-6494AB1AA4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5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24" y="292629"/>
            <a:ext cx="2515505" cy="1024202"/>
          </a:xfrm>
        </p:spPr>
        <p:txBody>
          <a:bodyPr anchor="b"/>
          <a:lstStyle>
            <a:lvl1pPr>
              <a:defRPr sz="20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15756" y="631998"/>
            <a:ext cx="3948440" cy="3119346"/>
          </a:xfrm>
        </p:spPr>
        <p:txBody>
          <a:bodyPr anchor="t"/>
          <a:lstStyle>
            <a:lvl1pPr marL="0" indent="0">
              <a:buNone/>
              <a:defRPr sz="2047"/>
            </a:lvl1pPr>
            <a:lvl2pPr marL="292471" indent="0">
              <a:buNone/>
              <a:defRPr sz="1791"/>
            </a:lvl2pPr>
            <a:lvl3pPr marL="584942" indent="0">
              <a:buNone/>
              <a:defRPr sz="1535"/>
            </a:lvl3pPr>
            <a:lvl4pPr marL="877413" indent="0">
              <a:buNone/>
              <a:defRPr sz="1279"/>
            </a:lvl4pPr>
            <a:lvl5pPr marL="1169883" indent="0">
              <a:buNone/>
              <a:defRPr sz="1279"/>
            </a:lvl5pPr>
            <a:lvl6pPr marL="1462354" indent="0">
              <a:buNone/>
              <a:defRPr sz="1279"/>
            </a:lvl6pPr>
            <a:lvl7pPr marL="1754825" indent="0">
              <a:buNone/>
              <a:defRPr sz="1279"/>
            </a:lvl7pPr>
            <a:lvl8pPr marL="2047296" indent="0">
              <a:buNone/>
              <a:defRPr sz="1279"/>
            </a:lvl8pPr>
            <a:lvl9pPr marL="2339767" indent="0">
              <a:buNone/>
              <a:defRPr sz="127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224" y="1316831"/>
            <a:ext cx="2515505" cy="2439593"/>
          </a:xfrm>
        </p:spPr>
        <p:txBody>
          <a:bodyPr/>
          <a:lstStyle>
            <a:lvl1pPr marL="0" indent="0">
              <a:buNone/>
              <a:defRPr sz="1024"/>
            </a:lvl1pPr>
            <a:lvl2pPr marL="292471" indent="0">
              <a:buNone/>
              <a:defRPr sz="896"/>
            </a:lvl2pPr>
            <a:lvl3pPr marL="584942" indent="0">
              <a:buNone/>
              <a:defRPr sz="768"/>
            </a:lvl3pPr>
            <a:lvl4pPr marL="877413" indent="0">
              <a:buNone/>
              <a:defRPr sz="640"/>
            </a:lvl4pPr>
            <a:lvl5pPr marL="1169883" indent="0">
              <a:buNone/>
              <a:defRPr sz="640"/>
            </a:lvl5pPr>
            <a:lvl6pPr marL="1462354" indent="0">
              <a:buNone/>
              <a:defRPr sz="640"/>
            </a:lvl6pPr>
            <a:lvl7pPr marL="1754825" indent="0">
              <a:buNone/>
              <a:defRPr sz="640"/>
            </a:lvl7pPr>
            <a:lvl8pPr marL="2047296" indent="0">
              <a:buNone/>
              <a:defRPr sz="640"/>
            </a:lvl8pPr>
            <a:lvl9pPr marL="2339767" indent="0">
              <a:buNone/>
              <a:defRPr sz="64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E46670-6F35-40E7-B71F-36483A0327C2}" type="datetimeFigureOut">
              <a:rPr lang="en-US" smtClean="0"/>
              <a:pPr>
                <a:defRPr/>
              </a:pPr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53B9D-790A-492D-B961-84D46DC85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7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6208" y="233697"/>
            <a:ext cx="6726972" cy="84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208" y="1168485"/>
            <a:ext cx="6726972" cy="278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208" y="4068359"/>
            <a:ext cx="1754862" cy="233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82817C-966C-4C92-9B87-C28850586D4C}" type="datetimeFigureOut">
              <a:rPr lang="en-US" smtClean="0"/>
              <a:pPr>
                <a:defRPr/>
              </a:pPr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48" y="4068359"/>
            <a:ext cx="2632293" cy="233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318" y="4068359"/>
            <a:ext cx="1754862" cy="233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EF9591-2DB0-46C2-8D02-490AF40F35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3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84942" rtl="0" eaLnBrk="1" latinLnBrk="0" hangingPunct="1">
        <a:lnSpc>
          <a:spcPct val="90000"/>
        </a:lnSpc>
        <a:spcBef>
          <a:spcPct val="0"/>
        </a:spcBef>
        <a:buNone/>
        <a:defRPr sz="28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235" indent="-146235" algn="l" defTabSz="584942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38706" indent="-146235" algn="l" defTabSz="584942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2pPr>
      <a:lvl3pPr marL="731177" indent="-146235" algn="l" defTabSz="584942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279" kern="1200">
          <a:solidFill>
            <a:schemeClr val="tx1"/>
          </a:solidFill>
          <a:latin typeface="+mn-lt"/>
          <a:ea typeface="+mn-ea"/>
          <a:cs typeface="+mn-cs"/>
        </a:defRPr>
      </a:lvl3pPr>
      <a:lvl4pPr marL="1023648" indent="-146235" algn="l" defTabSz="584942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1" kern="1200">
          <a:solidFill>
            <a:schemeClr val="tx1"/>
          </a:solidFill>
          <a:latin typeface="+mn-lt"/>
          <a:ea typeface="+mn-ea"/>
          <a:cs typeface="+mn-cs"/>
        </a:defRPr>
      </a:lvl4pPr>
      <a:lvl5pPr marL="1316119" indent="-146235" algn="l" defTabSz="584942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1" kern="1200">
          <a:solidFill>
            <a:schemeClr val="tx1"/>
          </a:solidFill>
          <a:latin typeface="+mn-lt"/>
          <a:ea typeface="+mn-ea"/>
          <a:cs typeface="+mn-cs"/>
        </a:defRPr>
      </a:lvl5pPr>
      <a:lvl6pPr marL="1608590" indent="-146235" algn="l" defTabSz="584942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1" kern="1200">
          <a:solidFill>
            <a:schemeClr val="tx1"/>
          </a:solidFill>
          <a:latin typeface="+mn-lt"/>
          <a:ea typeface="+mn-ea"/>
          <a:cs typeface="+mn-cs"/>
        </a:defRPr>
      </a:lvl6pPr>
      <a:lvl7pPr marL="1901060" indent="-146235" algn="l" defTabSz="584942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1" kern="1200">
          <a:solidFill>
            <a:schemeClr val="tx1"/>
          </a:solidFill>
          <a:latin typeface="+mn-lt"/>
          <a:ea typeface="+mn-ea"/>
          <a:cs typeface="+mn-cs"/>
        </a:defRPr>
      </a:lvl7pPr>
      <a:lvl8pPr marL="2193531" indent="-146235" algn="l" defTabSz="584942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1" kern="1200">
          <a:solidFill>
            <a:schemeClr val="tx1"/>
          </a:solidFill>
          <a:latin typeface="+mn-lt"/>
          <a:ea typeface="+mn-ea"/>
          <a:cs typeface="+mn-cs"/>
        </a:defRPr>
      </a:lvl8pPr>
      <a:lvl9pPr marL="2486002" indent="-146235" algn="l" defTabSz="584942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4942" rtl="0" eaLnBrk="1" latinLnBrk="0" hangingPunct="1">
        <a:defRPr sz="1151" kern="1200">
          <a:solidFill>
            <a:schemeClr val="tx1"/>
          </a:solidFill>
          <a:latin typeface="+mn-lt"/>
          <a:ea typeface="+mn-ea"/>
          <a:cs typeface="+mn-cs"/>
        </a:defRPr>
      </a:lvl1pPr>
      <a:lvl2pPr marL="292471" algn="l" defTabSz="584942" rtl="0" eaLnBrk="1" latinLnBrk="0" hangingPunct="1">
        <a:defRPr sz="1151" kern="1200">
          <a:solidFill>
            <a:schemeClr val="tx1"/>
          </a:solidFill>
          <a:latin typeface="+mn-lt"/>
          <a:ea typeface="+mn-ea"/>
          <a:cs typeface="+mn-cs"/>
        </a:defRPr>
      </a:lvl2pPr>
      <a:lvl3pPr marL="584942" algn="l" defTabSz="584942" rtl="0" eaLnBrk="1" latinLnBrk="0" hangingPunct="1">
        <a:defRPr sz="1151" kern="1200">
          <a:solidFill>
            <a:schemeClr val="tx1"/>
          </a:solidFill>
          <a:latin typeface="+mn-lt"/>
          <a:ea typeface="+mn-ea"/>
          <a:cs typeface="+mn-cs"/>
        </a:defRPr>
      </a:lvl3pPr>
      <a:lvl4pPr marL="877413" algn="l" defTabSz="584942" rtl="0" eaLnBrk="1" latinLnBrk="0" hangingPunct="1">
        <a:defRPr sz="1151" kern="1200">
          <a:solidFill>
            <a:schemeClr val="tx1"/>
          </a:solidFill>
          <a:latin typeface="+mn-lt"/>
          <a:ea typeface="+mn-ea"/>
          <a:cs typeface="+mn-cs"/>
        </a:defRPr>
      </a:lvl4pPr>
      <a:lvl5pPr marL="1169883" algn="l" defTabSz="584942" rtl="0" eaLnBrk="1" latinLnBrk="0" hangingPunct="1">
        <a:defRPr sz="1151" kern="1200">
          <a:solidFill>
            <a:schemeClr val="tx1"/>
          </a:solidFill>
          <a:latin typeface="+mn-lt"/>
          <a:ea typeface="+mn-ea"/>
          <a:cs typeface="+mn-cs"/>
        </a:defRPr>
      </a:lvl5pPr>
      <a:lvl6pPr marL="1462354" algn="l" defTabSz="584942" rtl="0" eaLnBrk="1" latinLnBrk="0" hangingPunct="1">
        <a:defRPr sz="1151" kern="1200">
          <a:solidFill>
            <a:schemeClr val="tx1"/>
          </a:solidFill>
          <a:latin typeface="+mn-lt"/>
          <a:ea typeface="+mn-ea"/>
          <a:cs typeface="+mn-cs"/>
        </a:defRPr>
      </a:lvl6pPr>
      <a:lvl7pPr marL="1754825" algn="l" defTabSz="584942" rtl="0" eaLnBrk="1" latinLnBrk="0" hangingPunct="1">
        <a:defRPr sz="1151" kern="1200">
          <a:solidFill>
            <a:schemeClr val="tx1"/>
          </a:solidFill>
          <a:latin typeface="+mn-lt"/>
          <a:ea typeface="+mn-ea"/>
          <a:cs typeface="+mn-cs"/>
        </a:defRPr>
      </a:lvl7pPr>
      <a:lvl8pPr marL="2047296" algn="l" defTabSz="584942" rtl="0" eaLnBrk="1" latinLnBrk="0" hangingPunct="1">
        <a:defRPr sz="1151" kern="1200">
          <a:solidFill>
            <a:schemeClr val="tx1"/>
          </a:solidFill>
          <a:latin typeface="+mn-lt"/>
          <a:ea typeface="+mn-ea"/>
          <a:cs typeface="+mn-cs"/>
        </a:defRPr>
      </a:lvl8pPr>
      <a:lvl9pPr marL="2339767" algn="l" defTabSz="584942" rtl="0" eaLnBrk="1" latinLnBrk="0" hangingPunct="1">
        <a:defRPr sz="11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"/>
            <a:ext cx="7799388" cy="4386299"/>
          </a:xfrm>
          <a:prstGeom prst="rect">
            <a:avLst/>
          </a:prstGeom>
        </p:spPr>
      </p:pic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 bwMode="auto">
          <a:xfrm>
            <a:off x="4242062" y="254524"/>
            <a:ext cx="3214539" cy="3054284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800" dirty="0" smtClean="0">
                <a:solidFill>
                  <a:srgbClr val="00B0F0"/>
                </a:solidFill>
              </a:rPr>
              <a:t>&lt; Insert your messaging here 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"/>
            <a:ext cx="7799388" cy="4386299"/>
          </a:xfrm>
          <a:prstGeom prst="rect">
            <a:avLst/>
          </a:prstGeom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86500" y="1689933"/>
            <a:ext cx="3365368" cy="17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B0F0"/>
                </a:solidFill>
              </a:rPr>
              <a:t>&lt; Insert your messaging here &gt;</a:t>
            </a:r>
          </a:p>
          <a:p>
            <a:pPr algn="ctr" eaLnBrk="1" hangingPunct="1"/>
            <a:endParaRPr lang="en-US" altLang="en-US" sz="866" dirty="0">
              <a:solidFill>
                <a:srgbClr val="00B0F0"/>
              </a:solidFill>
            </a:endParaRPr>
          </a:p>
          <a:p>
            <a:pPr algn="ctr" eaLnBrk="1" hangingPunct="1"/>
            <a:endParaRPr lang="en-US" altLang="en-US" sz="866" dirty="0">
              <a:solidFill>
                <a:srgbClr val="00B0F0"/>
              </a:solidFill>
            </a:endParaRPr>
          </a:p>
          <a:p>
            <a:pPr algn="ctr" eaLnBrk="1" hangingPunct="1"/>
            <a:endParaRPr lang="en-US" altLang="en-US" sz="866" dirty="0">
              <a:solidFill>
                <a:srgbClr val="00B0F0"/>
              </a:solidFill>
            </a:endParaRPr>
          </a:p>
          <a:p>
            <a:pPr algn="ctr" eaLnBrk="1" hangingPunct="1"/>
            <a:endParaRPr lang="en-US" altLang="en-US" sz="866" dirty="0">
              <a:solidFill>
                <a:srgbClr val="00B0F0"/>
              </a:solidFill>
            </a:endParaRPr>
          </a:p>
          <a:p>
            <a:pPr algn="ctr" eaLnBrk="1" hangingPunct="1"/>
            <a:endParaRPr lang="en-US" altLang="en-US" sz="866" dirty="0">
              <a:solidFill>
                <a:srgbClr val="00B0F0"/>
              </a:solidFill>
            </a:endParaRPr>
          </a:p>
          <a:p>
            <a:pPr algn="ctr" eaLnBrk="1" hangingPunct="1"/>
            <a:endParaRPr lang="en-US" altLang="en-US" sz="866" dirty="0">
              <a:solidFill>
                <a:srgbClr val="00B0F0"/>
              </a:solidFill>
            </a:endParaRPr>
          </a:p>
          <a:p>
            <a:pPr algn="ctr" eaLnBrk="1" hangingPunct="1"/>
            <a:endParaRPr lang="en-US" altLang="en-US" sz="866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"/>
            <a:ext cx="7799388" cy="4386299"/>
          </a:xfrm>
          <a:prstGeom prst="rect">
            <a:avLst/>
          </a:prstGeom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92231" y="2862790"/>
            <a:ext cx="4590853" cy="72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B0F0"/>
                </a:solidFill>
              </a:rPr>
              <a:t>&lt; Insert your messaging here &gt;</a:t>
            </a:r>
          </a:p>
          <a:p>
            <a:pPr algn="ctr" eaLnBrk="1" hangingPunct="1"/>
            <a:endParaRPr lang="en-US" altLang="en-US" sz="866" dirty="0">
              <a:solidFill>
                <a:srgbClr val="00B0F0"/>
              </a:solidFill>
            </a:endParaRPr>
          </a:p>
          <a:p>
            <a:pPr algn="ctr" eaLnBrk="1" hangingPunct="1"/>
            <a:endParaRPr lang="en-US" altLang="en-US" sz="866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"/>
            <a:ext cx="7799388" cy="438629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7072" y="2849428"/>
            <a:ext cx="4458877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B0F0"/>
                </a:solidFill>
              </a:rPr>
              <a:t>&lt; Insert your messaging here &gt;</a:t>
            </a:r>
          </a:p>
          <a:p>
            <a:pPr algn="ctr" eaLnBrk="1" hangingPunct="1"/>
            <a:endParaRPr lang="en-US" altLang="en-US" sz="866" dirty="0">
              <a:solidFill>
                <a:srgbClr val="00B0F0"/>
              </a:solidFill>
            </a:endParaRPr>
          </a:p>
          <a:p>
            <a:pPr algn="ctr" eaLnBrk="1" hangingPunct="1"/>
            <a:endParaRPr lang="en-US" altLang="en-US" sz="866" dirty="0">
              <a:solidFill>
                <a:srgbClr val="00B0F0"/>
              </a:solidFill>
            </a:endParaRPr>
          </a:p>
          <a:p>
            <a:pPr algn="ctr" eaLnBrk="1" hangingPunct="1"/>
            <a:endParaRPr lang="en-US" altLang="en-US" sz="866" dirty="0">
              <a:solidFill>
                <a:srgbClr val="00B0F0"/>
              </a:solidFill>
            </a:endParaRPr>
          </a:p>
          <a:p>
            <a:pPr algn="ctr" eaLnBrk="1" hangingPunct="1"/>
            <a:endParaRPr lang="en-US" altLang="en-US" sz="866" dirty="0">
              <a:solidFill>
                <a:srgbClr val="00B0F0"/>
              </a:solidFill>
            </a:endParaRPr>
          </a:p>
          <a:p>
            <a:pPr algn="ctr" eaLnBrk="1" hangingPunct="1"/>
            <a:endParaRPr lang="en-US" altLang="en-US" sz="866" dirty="0">
              <a:solidFill>
                <a:srgbClr val="00B0F0"/>
              </a:solidFill>
            </a:endParaRPr>
          </a:p>
          <a:p>
            <a:pPr algn="ctr" eaLnBrk="1" hangingPunct="1"/>
            <a:endParaRPr lang="en-US" altLang="en-US" sz="866" dirty="0">
              <a:solidFill>
                <a:srgbClr val="00B0F0"/>
              </a:solidFill>
            </a:endParaRPr>
          </a:p>
          <a:p>
            <a:pPr algn="ctr" eaLnBrk="1" hangingPunct="1"/>
            <a:endParaRPr lang="en-US" altLang="en-US" sz="866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9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24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State of New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Larson, Brenda</dc:creator>
  <cp:lastModifiedBy>Larson, Brenda</cp:lastModifiedBy>
  <cp:revision>5</cp:revision>
  <dcterms:created xsi:type="dcterms:W3CDTF">2020-07-16T17:03:45Z</dcterms:created>
  <dcterms:modified xsi:type="dcterms:W3CDTF">2022-02-08T18:16:13Z</dcterms:modified>
</cp:coreProperties>
</file>