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4" r:id="rId3"/>
    <p:sldId id="263" r:id="rId4"/>
    <p:sldId id="262" r:id="rId5"/>
    <p:sldId id="261" r:id="rId6"/>
    <p:sldId id="260" r:id="rId7"/>
    <p:sldId id="256" r:id="rId8"/>
    <p:sldId id="257" r:id="rId9"/>
    <p:sldId id="258" r:id="rId10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5" d="100"/>
          <a:sy n="95" d="100"/>
        </p:scale>
        <p:origin x="8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A9E3-7029-4495-85F0-50A02A903A6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098C-0193-4464-A004-7D964CB68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8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A9E3-7029-4495-85F0-50A02A903A6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098C-0193-4464-A004-7D964CB68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6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A9E3-7029-4495-85F0-50A02A903A6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098C-0193-4464-A004-7D964CB68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1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A9E3-7029-4495-85F0-50A02A903A6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098C-0193-4464-A004-7D964CB68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3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A9E3-7029-4495-85F0-50A02A903A6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098C-0193-4464-A004-7D964CB68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9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A9E3-7029-4495-85F0-50A02A903A6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098C-0193-4464-A004-7D964CB68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27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A9E3-7029-4495-85F0-50A02A903A6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098C-0193-4464-A004-7D964CB68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30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A9E3-7029-4495-85F0-50A02A903A6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098C-0193-4464-A004-7D964CB68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A9E3-7029-4495-85F0-50A02A903A6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098C-0193-4464-A004-7D964CB68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2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A9E3-7029-4495-85F0-50A02A903A6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098C-0193-4464-A004-7D964CB68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3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A9E3-7029-4495-85F0-50A02A903A6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098C-0193-4464-A004-7D964CB68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1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7A9E3-7029-4495-85F0-50A02A903A6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8098C-0193-4464-A004-7D964CB68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778558" y="6061835"/>
            <a:ext cx="6280220" cy="1323703"/>
          </a:xfrm>
          <a:prstGeom prst="snip2SameRect">
            <a:avLst>
              <a:gd name="adj1" fmla="val 50000"/>
              <a:gd name="adj2" fmla="val 0"/>
            </a:avLst>
          </a:prstGeom>
        </p:spPr>
        <p:txBody>
          <a:bodyPr>
            <a:normAutofit/>
          </a:bodyPr>
          <a:lstStyle/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58987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698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83094" y="4815839"/>
            <a:ext cx="4942532" cy="2408925"/>
          </a:xfrm>
        </p:spPr>
        <p:txBody>
          <a:bodyPr/>
          <a:lstStyle/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7237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652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79" y="5780481"/>
            <a:ext cx="5074418" cy="1444284"/>
          </a:xfrm>
          <a:prstGeom prst="snip1Rect">
            <a:avLst>
              <a:gd name="adj" fmla="val 50000"/>
            </a:avLst>
          </a:prstGeom>
        </p:spPr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1065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159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355" y="6369627"/>
            <a:ext cx="9486100" cy="105987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&lt;&lt;Add details such as when, where and contact information here&gt;&gt;</a:t>
            </a:r>
            <a:endParaRPr lang="en-US" sz="3600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083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subTitle" idx="1"/>
          </p:nvPr>
        </p:nvSpPr>
        <p:spPr>
          <a:xfrm>
            <a:off x="571500" y="6192838"/>
            <a:ext cx="8997950" cy="961588"/>
          </a:xfrm>
        </p:spPr>
        <p:txBody>
          <a:bodyPr anchor="ctr"/>
          <a:lstStyle/>
          <a:p>
            <a:r>
              <a:rPr lang="en-US" sz="28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&lt;&lt;Add details such as when, where and contact information here&gt;&gt;</a:t>
            </a:r>
            <a:endParaRPr lang="en-US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525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937" y="622137"/>
            <a:ext cx="4478481" cy="3960253"/>
          </a:xfrm>
        </p:spPr>
        <p:txBody>
          <a:bodyPr anchor="ctr"/>
          <a:lstStyle/>
          <a:p>
            <a:r>
              <a:rPr lang="en-US" sz="28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&lt;&lt;Add details such as when, where and contact information here&gt;&gt;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5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</TotalTime>
  <Words>39</Words>
  <Application>Microsoft Office PowerPoint</Application>
  <PresentationFormat>Custom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&lt;&lt;Add details such as when, where and contact information here&gt;&gt;</vt:lpstr>
      <vt:lpstr>PowerPoint Presentation</vt:lpstr>
      <vt:lpstr>PowerPoint Presentation</vt:lpstr>
    </vt:vector>
  </TitlesOfParts>
  <Company>State of New Hampshire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here to change text to add details such as when and where here</dc:title>
  <dc:creator>NH HSEM</dc:creator>
  <cp:lastModifiedBy>Raymond, Paul</cp:lastModifiedBy>
  <cp:revision>9</cp:revision>
  <dcterms:created xsi:type="dcterms:W3CDTF">2019-07-18T15:22:33Z</dcterms:created>
  <dcterms:modified xsi:type="dcterms:W3CDTF">2020-06-18T14:46:05Z</dcterms:modified>
</cp:coreProperties>
</file>