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324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43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29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1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8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6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379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1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6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87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0E70C-4F95-4601-B1AD-E46C68C80F91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DC963-8383-49FF-B9CF-027393C83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8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058400" cy="1554480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13745497"/>
            <a:ext cx="7543800" cy="82590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INSERT PHONE NUMBER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0421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State of New Hampshire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Larson, Brenda</dc:creator>
  <cp:lastModifiedBy>Larson, Brenda</cp:lastModifiedBy>
  <cp:revision>2</cp:revision>
  <dcterms:created xsi:type="dcterms:W3CDTF">2020-03-16T19:44:58Z</dcterms:created>
  <dcterms:modified xsi:type="dcterms:W3CDTF">2020-06-17T15:18:38Z</dcterms:modified>
</cp:coreProperties>
</file>