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2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2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4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9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5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6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5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100E-A155-4818-B3D8-30D989AD7B8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1B01-E17E-475E-90C5-9676F2630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50" y="6000750"/>
            <a:ext cx="3981450" cy="30099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1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Larson, Brenda</dc:creator>
  <cp:lastModifiedBy>Larson, Brenda</cp:lastModifiedBy>
  <cp:revision>2</cp:revision>
  <dcterms:created xsi:type="dcterms:W3CDTF">2020-03-16T19:15:59Z</dcterms:created>
  <dcterms:modified xsi:type="dcterms:W3CDTF">2020-06-17T17:08:10Z</dcterms:modified>
</cp:coreProperties>
</file>